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4CBDAA-361E-4CC5-A151-72C6CDB62DA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Untitled Section" id="{F910062A-2C6F-4A8D-9A97-73D5AFA052F1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6E984-1145-415D-9BF8-B897AB8ECD2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67370-0BCB-40CA-8C2C-DD7C5FA9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2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4285-5DCE-7D5A-462C-CED03E259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9E64E-6273-91B5-7FA8-092B5D9A6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51B0C-A060-37D4-1AEF-F1C38C61B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4D80E-7FAB-9CD3-94B8-3AE002CF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919CF-A913-02BE-9201-4FB445D7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6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A3A9-E033-1B04-63AC-FB048E27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75B31-7D73-3D31-9E7E-BE13106FE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020FF-AF6D-AE08-C66B-82C65558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D7162-9C92-9205-9819-16B5DBAF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965D0-192F-AA7E-89B3-89142AA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8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6AACD0-2337-7100-431E-6D1227BEB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21EDE-7B5A-56FA-BF55-CF74F3649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51EC2-DFF4-7A70-788F-A6E42839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53093-D25D-5601-E3C8-FDF864D1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A6D3B-E801-B4E6-5C4A-0EBBF9A1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6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67E8-A3B5-5327-9FEB-550F0A6C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8AED9-1069-7757-BCB2-38125692D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3263F-2F24-C8D6-1B86-250497A5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5704B-1E8D-B5CE-D357-AEB7B7D5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EDFD7-DC06-6FB5-967E-26B62D11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6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90B6-164E-C614-A601-61755F5B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4FDCD-6730-0006-878A-33FE8B399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90B86-3068-F1DB-1423-963682EC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57BAC-92AE-E764-4E20-0CEB44AD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4767D-543F-1D62-536F-91F631DD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DE9D9-7E40-EAA6-9E64-92CED516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1BCE-BF9C-0208-CE3D-A08DDF75A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FA5D7-3B29-3311-C39B-2AD79D917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CA836-C070-6D37-323D-0C4B2EEA9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AB425-A006-B794-1349-DCC7C8AA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94CB0-6993-3B95-87C6-297B1877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F2E9-0B1F-7716-C3BD-7387B6ABF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E66DE-6924-BC70-F6CF-C39060781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A8D23-F002-9C77-73E8-D8B2C1CA8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2250C-85C6-F76D-B326-49B3292D8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CD2E0-DC74-77BD-3933-F3F535AC3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2DA09-7C3A-146F-1157-3F163ADE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DDB8F-470D-7A00-B1CB-463061139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958DC3-565C-A436-493A-AF858D23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8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06E1-0919-A9B1-4918-29ACDFBB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DD9C9C-192F-0733-378F-605C5305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EE188-2DAA-A4AF-D3D8-BFCDB35C4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C59EA-FB23-A731-5234-17C0F933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3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F629D-4C57-CEFD-5835-0B076EBC1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FD41F-D552-DAD6-6707-5EA3CEF0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4C11-E0A9-155F-7318-F471B4E6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DB8-96AC-4C44-D6D1-CDEC9054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5D025-1027-2C2F-ED7F-3CC9F8E0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FF29D-E411-5C92-5324-D1848C4A7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AE9F0-FAA6-7976-0A54-C13E6733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4FCA-2511-2AFA-FB82-D0E2B8EB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C8330-10D7-B686-13BF-9AF4F7DD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919B-A418-E3DF-8336-30CDFB50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0162D-3DE0-2060-52F5-A6DD7871A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E2050-D875-9525-0498-5EE381F3B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87C30-6D7E-47DA-9F1F-F86D64EA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E4F37-E252-8EB1-1019-563D23F5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FE691-7AE6-AB02-7274-0F60A79B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31159B-6536-69DF-760E-7BA0072B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8893A-9415-8FC0-8C8F-C486674ED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C965E-DF47-291A-1110-D3AB74480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48410-15AE-46B2-B441-834E65BFB4FB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EC49C-D030-3E5A-42AF-96346ED4B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08550-7184-C557-0257-10EE78C37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9A4F4-91C4-4C9B-9D44-3D7315D4F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8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91597-DC4D-BD92-ECFB-ECB9FF28F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FF614-A249-0E07-D6AB-D39B455F8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6276" y="2683877"/>
            <a:ext cx="6119447" cy="2387600"/>
          </a:xfrm>
        </p:spPr>
        <p:txBody>
          <a:bodyPr>
            <a:noAutofit/>
          </a:bodyPr>
          <a:lstStyle/>
          <a:p>
            <a:r>
              <a:rPr lang="en-US" b="1" dirty="0"/>
              <a:t>Organizational Culture and Environment</a:t>
            </a:r>
          </a:p>
        </p:txBody>
      </p:sp>
    </p:spTree>
    <p:extLst>
      <p:ext uri="{BB962C8B-B14F-4D97-AF65-F5344CB8AC3E}">
        <p14:creationId xmlns:p14="http://schemas.microsoft.com/office/powerpoint/2010/main" val="245941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2C51-F657-C04E-CA58-EB4A0AB7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FAD4-2729-04E4-70C0-5797300F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2EA8C-67D7-8219-1F72-2265C2C31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4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8F2E-5F3F-6875-4DC3-8EED9B3C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E4D86-64A0-14AA-0911-DFC6AC4E8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ED498-1CDF-0DC1-137B-D8E0482FA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B7AB-FB99-2822-3911-94552461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7C1E9-A402-58D5-41CC-36867CFA4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6A50D-062F-BBA8-3568-F37FCF00C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8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071E-467B-CBB2-1BD8-4A1B277E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7DC6CC-F22B-9E33-6D49-139B96258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99996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9615-9211-549D-B797-B316090F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FC0E-D8BC-82A2-4F8C-8D5C911F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9263B-24DA-A65D-DED9-58D49C466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2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7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F962-20C2-AEC3-A2CF-2346B67D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0AE75-97AD-7A1E-24BC-DA97C4CFD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37D48-8F0A-FA5C-82B6-B88A77299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16"/>
          <a:stretch/>
        </p:blipFill>
        <p:spPr>
          <a:xfrm>
            <a:off x="0" y="1406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6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1DC8-E1F4-FB34-9FA4-7B5749A8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Current Organizational Culture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A393-12F0-1B69-6D1D-70FCCD068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Creating an Ethical Culture</a:t>
            </a:r>
          </a:p>
          <a:p>
            <a:pPr marL="0" indent="0">
              <a:buNone/>
            </a:pPr>
            <a:r>
              <a:rPr lang="en-US" dirty="0"/>
              <a:t>An organizational culture most likely to shape high ethical standards is one that is: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High in risk tolerance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Low to moderate aggressiveness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Focus on means as well as outcomes</a:t>
            </a:r>
          </a:p>
        </p:txBody>
      </p:sp>
    </p:spTree>
    <p:extLst>
      <p:ext uri="{BB962C8B-B14F-4D97-AF65-F5344CB8AC3E}">
        <p14:creationId xmlns:p14="http://schemas.microsoft.com/office/powerpoint/2010/main" val="325948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4EC2-A41F-F83E-4EC2-F7BEE04A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9E6E2-A3D0-2692-2E1F-3133B283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C41AF-A6C7-7CC5-6E0E-70D0AED8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2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5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C415-0D5F-10CB-2CD1-9F7D1CC5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Current Organizational Culture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F853D-EF53-F7E0-4326-59120B22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Creating an innovative culture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en-US" dirty="0"/>
              <a:t>Challenge and involvement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Freedom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Trust and openness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Idea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Playfulness/humor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Conflict resolution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Debates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Risk taking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7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A3E5-DEAE-C7DE-B2C7-4109295C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7168D-9E92-A9C0-3A82-95F03A34C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5149B-8AF6-3990-65F5-7F129AE38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7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F5C7-2EA8-2E08-839C-4F22FF31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14408-80B7-8468-7D00-4B4A600F9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8F233-3C43-946B-2190-9B5BC1BEF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9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D2FD-5D6A-4CD1-6D83-6847132A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AAABE-E9AA-11BD-FAFF-B1166501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B8B03-BE04-A7E4-A3ED-08158B39C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13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EEE5-B19F-D5D1-40E1-AF85B6AA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3DD1C-D766-0CE0-3DA5-57D833211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D82B0-9398-126A-A8BF-F9021E2F4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86"/>
          <a:stretch/>
        </p:blipFill>
        <p:spPr>
          <a:xfrm>
            <a:off x="0" y="0"/>
            <a:ext cx="12192000" cy="67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9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B390-5020-B326-E69A-6821C4AF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0BAE-EBB7-8C95-0036-947C5935D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D317-532C-898C-351A-883B441DA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1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5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EC434-F109-5FE0-2951-5DF7452B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E067B-C5E3-4EB1-7591-0B6357577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an organization is an open system, it interacts with its environment as it takes in inputs and distributes outputs.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Defining the external environment</a:t>
            </a:r>
          </a:p>
          <a:p>
            <a:pPr marL="0" indent="0">
              <a:buNone/>
            </a:pPr>
            <a:r>
              <a:rPr lang="en-US" dirty="0"/>
              <a:t>It refers to the factors and forces outside the organization that affect the organization’s performance.</a:t>
            </a:r>
          </a:p>
          <a:p>
            <a:pPr marL="0" indent="0">
              <a:buNone/>
            </a:pPr>
            <a:r>
              <a:rPr lang="en-US" dirty="0"/>
              <a:t>It includes two components:</a:t>
            </a:r>
          </a:p>
          <a:p>
            <a:r>
              <a:rPr lang="en-US" dirty="0"/>
              <a:t>The specific environment</a:t>
            </a:r>
          </a:p>
          <a:p>
            <a:r>
              <a:rPr lang="en-US" dirty="0"/>
              <a:t>The external environment </a:t>
            </a:r>
          </a:p>
        </p:txBody>
      </p:sp>
    </p:spTree>
    <p:extLst>
      <p:ext uri="{BB962C8B-B14F-4D97-AF65-F5344CB8AC3E}">
        <p14:creationId xmlns:p14="http://schemas.microsoft.com/office/powerpoint/2010/main" val="702541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2E29-4FE8-7CCD-0CB9-D9ABD3C0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C3F172-9F2A-E6F1-3C4E-E613B6B1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56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5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CAC6-53C5-7488-F366-A30434F9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The External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80BC-358A-D3B8-41D7-17594FDA9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The Specific Environment</a:t>
            </a:r>
          </a:p>
          <a:p>
            <a:pPr marL="0" indent="0">
              <a:buNone/>
            </a:pPr>
            <a:r>
              <a:rPr lang="en-US" dirty="0"/>
              <a:t>The environment which includes external forces that directly impact managers’ decisions and actions and are directly relevant to the achievement of the organization’s goals.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The forces that make up specific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Customers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Suppliers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Competitors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Pressure groups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36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20B2-6051-51F1-B860-9E513121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91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The External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1999A-EFE9-E30F-EE53-17B0EF8CB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837"/>
            <a:ext cx="10515600" cy="50720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The General Environment</a:t>
            </a:r>
          </a:p>
          <a:p>
            <a:pPr marL="0" indent="0">
              <a:buNone/>
            </a:pPr>
            <a:r>
              <a:rPr lang="en-US" dirty="0"/>
              <a:t>The environment that includes the broad economic, political/legal, sociocultural, demographic, technological and global conditions that affect an organization.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The forces that make up general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Economic conditions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Political/legal conditions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Sociocultural conditions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Demographic conditions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Technological conditions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Global conditions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10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5EB9-92C3-63CA-F2B6-9D500E61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0367C-D458-79EB-DE45-66BC66D46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5D9EC-F739-7F6E-4798-3C63E1726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B62F-5606-8564-A184-A73DE6A2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8988A-88C3-DDAC-FEC1-3342CCA0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3A479-19EF-E303-3313-B87442960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5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A303-3235-4CEC-9D53-BB68EA99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D4FD-2434-1D39-F2D7-9CC33FEC9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E3877-713B-CCB4-2A44-C1960F370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4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7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F018-612D-6695-9048-64C94499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6D20-57DD-889E-2CAC-A15D38131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2A9A-1B43-9D9C-0639-15F935E8F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96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06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F9FE-9077-A0BE-1B63-66CC3E87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90143-CDC1-978F-EF8F-7F3180E59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30F36-F419-106B-363E-833A57A3F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7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AFDD-EBA2-C29D-AE57-45D302AF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A8A9E-2DC0-7F22-9BCB-9EFC25FDA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CD0A4-A99C-1E46-16EB-CB2B3E851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6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9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E918-FE6C-05AF-9E16-0D49D496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654" y="365125"/>
            <a:ext cx="6828692" cy="1325563"/>
          </a:xfrm>
        </p:spPr>
        <p:txBody>
          <a:bodyPr/>
          <a:lstStyle/>
          <a:p>
            <a:r>
              <a:rPr lang="en-US" dirty="0"/>
              <a:t>Reality Suggests a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620C-9D95-42D7-6E6D-2E8879C2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3F337-3722-192A-C146-12125E6F3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97" b="16259"/>
          <a:stretch/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8A2D-AF3F-33D6-F7C2-560CC4F5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CA23C-B0AC-8E6A-6795-D97D2D7E8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07718-C52E-517C-ACD2-633087A22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6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1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3373-C6B7-007D-184F-EE23D524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53F32-0C22-A4E7-A431-15349352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DC7C1-E9EF-A4A1-48F7-34D26F803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4" t="3245" r="4115" b="928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1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E06A-3BD4-6225-58CA-F13B7FEC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7892-FFB6-BE64-4188-61C0D52E0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A9CAF-2F4B-4CD7-2951-ED8D7B814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8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F2DF4-5C04-2D33-3137-5994DB96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261" y="140042"/>
            <a:ext cx="6541477" cy="1325563"/>
          </a:xfrm>
        </p:spPr>
        <p:txBody>
          <a:bodyPr/>
          <a:lstStyle/>
          <a:p>
            <a:r>
              <a:rPr lang="en-US" dirty="0"/>
              <a:t>Strong versus weak cultures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98AF3-9A90-27A0-83E4-7A329CCB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022F3-88DE-44F2-F802-312E9A856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47" b="10516"/>
          <a:stretch/>
        </p:blipFill>
        <p:spPr>
          <a:xfrm>
            <a:off x="618978" y="1069145"/>
            <a:ext cx="11155680" cy="57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D9206-F1A1-B74E-3C85-641C908A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6ACF8-E777-2BD7-DE42-AF2CFFE8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27DA9-FD25-BE05-8C82-A7669EECA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2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227</Words>
  <Application>Microsoft Office PowerPoint</Application>
  <PresentationFormat>Widescreen</PresentationFormat>
  <Paragraphs>45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Office Theme</vt:lpstr>
      <vt:lpstr>Organizational Culture and Environment</vt:lpstr>
      <vt:lpstr>PowerPoint Presentation</vt:lpstr>
      <vt:lpstr>PowerPoint Presentation</vt:lpstr>
      <vt:lpstr>Reality Suggests a Synthesis</vt:lpstr>
      <vt:lpstr>PowerPoint Presentation</vt:lpstr>
      <vt:lpstr>PowerPoint Presentation</vt:lpstr>
      <vt:lpstr>PowerPoint Presentation</vt:lpstr>
      <vt:lpstr>Strong versus weak cultures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Organizational Culture Issues</vt:lpstr>
      <vt:lpstr>PowerPoint Presentation</vt:lpstr>
      <vt:lpstr>Current Organizational Culture Issues</vt:lpstr>
      <vt:lpstr>PowerPoint Presentation</vt:lpstr>
      <vt:lpstr>PowerPoint Presentation</vt:lpstr>
      <vt:lpstr>PowerPoint Presentation</vt:lpstr>
      <vt:lpstr>PowerPoint Presentation</vt:lpstr>
      <vt:lpstr>The Environment</vt:lpstr>
      <vt:lpstr>PowerPoint Presentation</vt:lpstr>
      <vt:lpstr>The External Environment</vt:lpstr>
      <vt:lpstr>The External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Organizational Culture and Environment</dc:title>
  <dc:creator>IT SPACE</dc:creator>
  <cp:lastModifiedBy>IT SPACE</cp:lastModifiedBy>
  <cp:revision>4</cp:revision>
  <dcterms:created xsi:type="dcterms:W3CDTF">2024-02-10T15:31:25Z</dcterms:created>
  <dcterms:modified xsi:type="dcterms:W3CDTF">2024-02-14T14:50:04Z</dcterms:modified>
</cp:coreProperties>
</file>